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8" r:id="rId3"/>
    <p:sldId id="259" r:id="rId4"/>
    <p:sldId id="266" r:id="rId5"/>
    <p:sldId id="257" r:id="rId6"/>
    <p:sldId id="260" r:id="rId7"/>
    <p:sldId id="261" r:id="rId8"/>
    <p:sldId id="262" r:id="rId9"/>
    <p:sldId id="268" r:id="rId10"/>
    <p:sldId id="267" r:id="rId11"/>
    <p:sldId id="269" r:id="rId12"/>
    <p:sldId id="270" r:id="rId13"/>
    <p:sldId id="264" r:id="rId14"/>
    <p:sldId id="273" r:id="rId15"/>
    <p:sldId id="263" r:id="rId16"/>
    <p:sldId id="272" r:id="rId17"/>
    <p:sldId id="265" r:id="rId18"/>
    <p:sldId id="271" r:id="rId19"/>
    <p:sldId id="275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01" autoAdjust="0"/>
  </p:normalViewPr>
  <p:slideViewPr>
    <p:cSldViewPr>
      <p:cViewPr varScale="1">
        <p:scale>
          <a:sx n="91" d="100"/>
          <a:sy n="91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94013-2755-4FAF-9672-425E92F8955E}" type="datetimeFigureOut">
              <a:rPr lang="en-US" smtClean="0"/>
              <a:t>7/14/2009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FD5E64-8638-4A10-AA6F-9068FC0BF1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Sharpen your tools:</a:t>
            </a:r>
            <a:r>
              <a:rPr lang="en-US" baseline="0" dirty="0" smtClean="0"/>
              <a:t>  I call this adding to your bag of tips and tricks.  Build off your existing tips and tricks to build a larger bag.  Mainly “learn object oriented” and add it to your bag.  Then build off of it to gain more programming power.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FD5E64-8638-4A10-AA6F-9068FC0BF17D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 a LV Class with data</a:t>
            </a:r>
            <a:r>
              <a:rPr lang="en-US" baseline="0" dirty="0" smtClean="0"/>
              <a:t> as objects, attributes, and methods.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FD5E64-8638-4A10-AA6F-9068FC0BF17D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 TIPA Project vis.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FD5E64-8638-4A10-AA6F-9068FC0BF17D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 TIPA project</a:t>
            </a:r>
            <a:r>
              <a:rPr lang="en-US" baseline="0" dirty="0" smtClean="0"/>
              <a:t> vis.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FD5E64-8638-4A10-AA6F-9068FC0BF17D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 </a:t>
            </a:r>
            <a:r>
              <a:rPr lang="en-US" dirty="0" err="1" smtClean="0"/>
              <a:t>cRIO</a:t>
            </a:r>
            <a:r>
              <a:rPr lang="en-US" dirty="0" smtClean="0"/>
              <a:t> Driver</a:t>
            </a:r>
            <a:r>
              <a:rPr lang="en-US" baseline="0" dirty="0" smtClean="0"/>
              <a:t>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FD5E64-8638-4A10-AA6F-9068FC0BF17D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CDC6A27-7A72-4BD1-A2FB-EDD000B6D4FD}" type="datetimeFigureOut">
              <a:rPr lang="en-US" smtClean="0"/>
              <a:pPr/>
              <a:t>7/14/2009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0045701-B77F-448A-8DAA-69CB097DD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alumation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&amp;q=http://www.comsci.us/gr/notes2/glossary.html&amp;ei=IeZKStz_BYySNv-2hIAH&amp;sa=X&amp;oi=define&amp;ct=&amp;cd=1&amp;usg=AFQjCNGvTZm_pIGCoJRY_7cJgedHNZtjpQ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LabView</a:t>
            </a:r>
            <a:r>
              <a:rPr lang="en-US" dirty="0" smtClean="0"/>
              <a:t> Object Oriented Tips and Tricks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Joshua Goldberg</a:t>
            </a:r>
          </a:p>
          <a:p>
            <a:r>
              <a:rPr lang="en-US" dirty="0" err="1" smtClean="0"/>
              <a:t>EvaluMation</a:t>
            </a:r>
            <a:r>
              <a:rPr lang="en-US" dirty="0" smtClean="0"/>
              <a:t>, LLC</a:t>
            </a:r>
            <a:endParaRPr lang="en-US" dirty="0"/>
          </a:p>
        </p:txBody>
      </p:sp>
      <p:pic>
        <p:nvPicPr>
          <p:cNvPr id="4" name="Picture 3" descr="evalumation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5029200"/>
            <a:ext cx="2438400" cy="1651145"/>
          </a:xfrm>
          <a:prstGeom prst="rect">
            <a:avLst/>
          </a:prstGeom>
        </p:spPr>
      </p:pic>
      <p:pic>
        <p:nvPicPr>
          <p:cNvPr id="7" name="Picture 6" descr="ni_cert_alliance_par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6019800"/>
            <a:ext cx="21621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Tip: Develop Objects Like They are Nouns in a Project Statement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47800" y="1752600"/>
            <a:ext cx="7498080" cy="4038600"/>
          </a:xfrm>
        </p:spPr>
        <p:txBody>
          <a:bodyPr>
            <a:normAutofit/>
          </a:bodyPr>
          <a:lstStyle/>
          <a:p>
            <a:r>
              <a:rPr lang="en-US" dirty="0" smtClean="0"/>
              <a:t>Project:  Develop a User Interface to read data from a .</a:t>
            </a:r>
            <a:r>
              <a:rPr lang="en-US" dirty="0" err="1" smtClean="0"/>
              <a:t>csv</a:t>
            </a:r>
            <a:r>
              <a:rPr lang="en-US" dirty="0" smtClean="0"/>
              <a:t> and a .bin file and display it in a table.</a:t>
            </a:r>
          </a:p>
          <a:p>
            <a:r>
              <a:rPr lang="en-US" dirty="0" smtClean="0"/>
              <a:t>Objects: .</a:t>
            </a:r>
            <a:r>
              <a:rPr lang="en-US" dirty="0" err="1" smtClean="0"/>
              <a:t>csv</a:t>
            </a:r>
            <a:r>
              <a:rPr lang="en-US" dirty="0" smtClean="0"/>
              <a:t> file, .bin file, user interface, table</a:t>
            </a:r>
          </a:p>
          <a:p>
            <a:r>
              <a:rPr lang="en-US" dirty="0" smtClean="0"/>
              <a:t>Objects can be initially developed from nouns in a project definition statement.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Develop Methods as functions that an object performs.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DMM</a:t>
            </a:r>
          </a:p>
          <a:p>
            <a:pPr lvl="1"/>
            <a:r>
              <a:rPr lang="en-US" dirty="0" smtClean="0"/>
              <a:t>Initialize</a:t>
            </a:r>
          </a:p>
          <a:p>
            <a:pPr lvl="1"/>
            <a:r>
              <a:rPr lang="en-US" dirty="0" smtClean="0"/>
              <a:t>Measure Voltage</a:t>
            </a:r>
          </a:p>
          <a:p>
            <a:pPr lvl="1"/>
            <a:r>
              <a:rPr lang="en-US" dirty="0" smtClean="0"/>
              <a:t>Close</a:t>
            </a:r>
          </a:p>
          <a:p>
            <a:r>
              <a:rPr lang="en-US" dirty="0" smtClean="0"/>
              <a:t>Freq Counter</a:t>
            </a:r>
          </a:p>
          <a:p>
            <a:pPr lvl="1"/>
            <a:r>
              <a:rPr lang="en-US" dirty="0" smtClean="0"/>
              <a:t>Initialize</a:t>
            </a:r>
          </a:p>
          <a:p>
            <a:pPr lvl="1"/>
            <a:r>
              <a:rPr lang="en-US" dirty="0" smtClean="0"/>
              <a:t>Measure Frequency</a:t>
            </a:r>
          </a:p>
          <a:p>
            <a:pPr lvl="1"/>
            <a:r>
              <a:rPr lang="en-US" dirty="0" smtClean="0"/>
              <a:t>Close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Develop Methods as functions that an object performs.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CSV File</a:t>
            </a:r>
          </a:p>
          <a:p>
            <a:pPr lvl="1"/>
            <a:r>
              <a:rPr lang="en-US" dirty="0" smtClean="0"/>
              <a:t>Initialize</a:t>
            </a:r>
          </a:p>
          <a:p>
            <a:pPr lvl="1"/>
            <a:r>
              <a:rPr lang="en-US" dirty="0" smtClean="0"/>
              <a:t>Read form File</a:t>
            </a:r>
          </a:p>
          <a:p>
            <a:pPr lvl="1"/>
            <a:r>
              <a:rPr lang="en-US" dirty="0" smtClean="0"/>
              <a:t>Close</a:t>
            </a:r>
          </a:p>
          <a:p>
            <a:r>
              <a:rPr lang="en-US" dirty="0" smtClean="0"/>
              <a:t>Table</a:t>
            </a:r>
          </a:p>
          <a:p>
            <a:pPr lvl="1"/>
            <a:r>
              <a:rPr lang="en-US" dirty="0" smtClean="0"/>
              <a:t>Init</a:t>
            </a:r>
          </a:p>
          <a:p>
            <a:pPr lvl="1"/>
            <a:r>
              <a:rPr lang="en-US" dirty="0" smtClean="0"/>
              <a:t>Set Table Data</a:t>
            </a:r>
          </a:p>
          <a:p>
            <a:pPr lvl="1"/>
            <a:r>
              <a:rPr lang="en-US" dirty="0" smtClean="0"/>
              <a:t>Close</a:t>
            </a:r>
          </a:p>
          <a:p>
            <a:r>
              <a:rPr lang="en-US" dirty="0" smtClean="0"/>
              <a:t>User Interface</a:t>
            </a:r>
          </a:p>
          <a:p>
            <a:pPr lvl="1"/>
            <a:r>
              <a:rPr lang="en-US" dirty="0" smtClean="0"/>
              <a:t>Initialize</a:t>
            </a:r>
          </a:p>
          <a:p>
            <a:pPr lvl="1"/>
            <a:r>
              <a:rPr lang="en-US" dirty="0" smtClean="0"/>
              <a:t>Display Data</a:t>
            </a:r>
          </a:p>
          <a:p>
            <a:pPr lvl="1"/>
            <a:r>
              <a:rPr lang="en-US" dirty="0" smtClean="0"/>
              <a:t>Close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Tip: Objects Can </a:t>
            </a:r>
            <a:r>
              <a:rPr lang="en-US" smtClean="0"/>
              <a:t>Contain Objects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47800" y="1676400"/>
            <a:ext cx="7498080" cy="2667000"/>
          </a:xfrm>
        </p:spPr>
        <p:txBody>
          <a:bodyPr/>
          <a:lstStyle/>
          <a:p>
            <a:r>
              <a:rPr lang="en-US" dirty="0" smtClean="0"/>
              <a:t>User Interface</a:t>
            </a:r>
          </a:p>
          <a:p>
            <a:pPr lvl="1"/>
            <a:r>
              <a:rPr lang="en-US" dirty="0" smtClean="0"/>
              <a:t>Table</a:t>
            </a:r>
          </a:p>
          <a:p>
            <a:pPr lvl="1"/>
            <a:r>
              <a:rPr lang="en-US" dirty="0" smtClean="0"/>
              <a:t>Supported File Formats</a:t>
            </a:r>
          </a:p>
          <a:p>
            <a:pPr lvl="2"/>
            <a:r>
              <a:rPr lang="en-US" dirty="0" smtClean="0"/>
              <a:t>CSV File</a:t>
            </a:r>
          </a:p>
          <a:p>
            <a:pPr lvl="2"/>
            <a:r>
              <a:rPr lang="en-US" dirty="0" smtClean="0"/>
              <a:t>BIN File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Tip: Take advantage of inheritance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Trick: Actual Recursion only in </a:t>
            </a:r>
            <a:r>
              <a:rPr lang="en-US" dirty="0" err="1" smtClean="0"/>
              <a:t>LabView</a:t>
            </a:r>
            <a:r>
              <a:rPr lang="en-US" dirty="0" smtClean="0"/>
              <a:t> Object Oriented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Trick: Create Queues, </a:t>
            </a:r>
            <a:r>
              <a:rPr lang="en-US" dirty="0" err="1" smtClean="0"/>
              <a:t>Notifiers</a:t>
            </a:r>
            <a:r>
              <a:rPr lang="en-US" dirty="0" smtClean="0"/>
              <a:t>, </a:t>
            </a:r>
            <a:r>
              <a:rPr lang="en-US" dirty="0" err="1" smtClean="0"/>
              <a:t>Occurances</a:t>
            </a:r>
            <a:r>
              <a:rPr lang="en-US" dirty="0" smtClean="0"/>
              <a:t> within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useful when you need to run parallel objects and have them communicate to one another.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Trick</a:t>
            </a:r>
            <a:r>
              <a:rPr lang="en-US" dirty="0" smtClean="0"/>
              <a:t>: Pass Objects as a Reference using Queues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LabView</a:t>
            </a:r>
            <a:r>
              <a:rPr lang="en-US" dirty="0" smtClean="0"/>
              <a:t> 2009 is supposed to solve this issue, but we will visit this anyway.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Trick: The Object Oriented Daemon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computer program </a:t>
            </a:r>
            <a:r>
              <a:rPr lang="en-US" dirty="0" smtClean="0"/>
              <a:t>that runs in the background, rather than under the direct control of a user; they are usually initiated as background processes</a:t>
            </a:r>
            <a:endParaRPr lang="en-US" dirty="0" smtClean="0"/>
          </a:p>
          <a:p>
            <a:r>
              <a:rPr lang="en-US" dirty="0" smtClean="0"/>
              <a:t>Spawn a daemon within an Object, and send messages to the daemon using a queue in methods.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should I use Object Oriented?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Absolutely use Object Oriented when you can take advantage of inheritance. </a:t>
            </a:r>
          </a:p>
          <a:p>
            <a:r>
              <a:rPr lang="en-US" dirty="0" smtClean="0"/>
              <a:t>Think about using Object Oriented:</a:t>
            </a:r>
          </a:p>
          <a:p>
            <a:pPr lvl="1"/>
            <a:r>
              <a:rPr lang="en-US" dirty="0" smtClean="0"/>
              <a:t>when you have a large number of devices (objects) to control</a:t>
            </a:r>
          </a:p>
          <a:p>
            <a:pPr lvl="1"/>
            <a:r>
              <a:rPr lang="en-US" dirty="0" smtClean="0"/>
              <a:t>w</a:t>
            </a:r>
            <a:r>
              <a:rPr lang="en-US" dirty="0" smtClean="0"/>
              <a:t>hen the project has the potential to become very large</a:t>
            </a:r>
          </a:p>
          <a:p>
            <a:pPr lvl="1"/>
            <a:r>
              <a:rPr lang="en-US" dirty="0" smtClean="0"/>
              <a:t>w</a:t>
            </a:r>
            <a:r>
              <a:rPr lang="en-US" dirty="0" smtClean="0"/>
              <a:t>hen your customer doesn’t need to know what is inside the box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10+ years experience with </a:t>
            </a:r>
            <a:r>
              <a:rPr lang="en-US" dirty="0" err="1" smtClean="0"/>
              <a:t>Labview</a:t>
            </a:r>
            <a:endParaRPr lang="en-US" dirty="0" smtClean="0"/>
          </a:p>
          <a:p>
            <a:r>
              <a:rPr lang="en-US" dirty="0" smtClean="0"/>
              <a:t>5+ years experience with </a:t>
            </a:r>
            <a:r>
              <a:rPr lang="en-US" dirty="0" err="1" smtClean="0"/>
              <a:t>TestStand</a:t>
            </a:r>
            <a:endParaRPr lang="en-US" dirty="0" smtClean="0"/>
          </a:p>
          <a:p>
            <a:r>
              <a:rPr lang="en-US" dirty="0" err="1" smtClean="0"/>
              <a:t>Labview</a:t>
            </a:r>
            <a:r>
              <a:rPr lang="en-US" dirty="0" smtClean="0"/>
              <a:t> and </a:t>
            </a:r>
            <a:r>
              <a:rPr lang="en-US" dirty="0" err="1" smtClean="0"/>
              <a:t>TestStand</a:t>
            </a:r>
            <a:r>
              <a:rPr lang="en-US" dirty="0" smtClean="0"/>
              <a:t> Architect Certifications</a:t>
            </a:r>
            <a:endParaRPr lang="en-US" dirty="0"/>
          </a:p>
        </p:txBody>
      </p:sp>
      <p:pic>
        <p:nvPicPr>
          <p:cNvPr id="4" name="Picture 3" descr="Certified_TestStand_Ar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5181600"/>
            <a:ext cx="2880360" cy="914400"/>
          </a:xfrm>
          <a:prstGeom prst="rect">
            <a:avLst/>
          </a:prstGeom>
        </p:spPr>
      </p:pic>
      <p:pic>
        <p:nvPicPr>
          <p:cNvPr id="5" name="Picture 4" descr="LabVIEW_Certified_Architec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240" y="5181600"/>
            <a:ext cx="288036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Need Help?</a:t>
            </a:r>
            <a:br>
              <a:rPr lang="en-US" dirty="0" smtClean="0"/>
            </a:br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Joshua Goldberg</a:t>
            </a:r>
          </a:p>
          <a:p>
            <a:r>
              <a:rPr lang="en-US" dirty="0" smtClean="0"/>
              <a:t>(505)-553-9889 cell</a:t>
            </a:r>
          </a:p>
        </p:txBody>
      </p:sp>
      <p:pic>
        <p:nvPicPr>
          <p:cNvPr id="6" name="Picture 5" descr="evalumation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743200"/>
            <a:ext cx="4038600" cy="27347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352800" y="5562600"/>
            <a:ext cx="2998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3"/>
              </a:rPr>
              <a:t>www.evalumation.com</a:t>
            </a:r>
            <a:endParaRPr lang="en-US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"The expectations of life depend upon diligence; the mechanic that would perfect his work must first sharpen his tools.“ –Confucius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295400"/>
            <a:ext cx="487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Oriented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style of programming that defines </a:t>
            </a:r>
            <a:r>
              <a:rPr lang="en-US" u="sng" dirty="0" smtClean="0"/>
              <a:t>data as objects</a:t>
            </a:r>
            <a:r>
              <a:rPr lang="en-US" dirty="0" smtClean="0"/>
              <a:t> with </a:t>
            </a:r>
            <a:r>
              <a:rPr lang="en-US" u="sng" dirty="0" smtClean="0"/>
              <a:t>attributes</a:t>
            </a:r>
            <a:r>
              <a:rPr lang="en-US" dirty="0" smtClean="0"/>
              <a:t> and </a:t>
            </a:r>
            <a:r>
              <a:rPr lang="en-US" u="sng" dirty="0" smtClean="0"/>
              <a:t>methods</a:t>
            </a:r>
            <a:r>
              <a:rPr lang="en-US" dirty="0" smtClean="0"/>
              <a:t> that are applied to those objects, and which can be </a:t>
            </a:r>
            <a:r>
              <a:rPr lang="en-US" u="sng" dirty="0" smtClean="0"/>
              <a:t>inherited</a:t>
            </a:r>
            <a:r>
              <a:rPr lang="en-US" dirty="0" smtClean="0"/>
              <a:t> by other objects.</a:t>
            </a:r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www.comsci.us/gr/notes2/glossary.html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Class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Computer Science Definition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/>
              <a:t>LabView</a:t>
            </a:r>
            <a:r>
              <a:rPr lang="en-US" dirty="0" smtClean="0"/>
              <a:t> Implementation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/>
              <a:t>programming language construct </a:t>
            </a:r>
            <a:r>
              <a:rPr lang="en-US" dirty="0" smtClean="0"/>
              <a:t>that is </a:t>
            </a:r>
            <a:r>
              <a:rPr lang="en-US" b="1" dirty="0" smtClean="0"/>
              <a:t>used as a blueprint to create objects</a:t>
            </a:r>
            <a:r>
              <a:rPr lang="en-US" dirty="0" smtClean="0"/>
              <a:t>. This blueprint describes the state and behavior that the created objects all share.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Similar to a </a:t>
            </a:r>
            <a:r>
              <a:rPr lang="en-US" dirty="0" err="1" smtClean="0"/>
              <a:t>LabView</a:t>
            </a:r>
            <a:r>
              <a:rPr lang="en-US" dirty="0" smtClean="0"/>
              <a:t> Library</a:t>
            </a:r>
          </a:p>
          <a:p>
            <a:r>
              <a:rPr lang="en-US" dirty="0" smtClean="0"/>
              <a:t>Adds properties specific to </a:t>
            </a:r>
            <a:r>
              <a:rPr lang="en-US" dirty="0" err="1" smtClean="0"/>
              <a:t>LabView</a:t>
            </a:r>
            <a:r>
              <a:rPr lang="en-US" dirty="0" smtClean="0"/>
              <a:t> object oriented.</a:t>
            </a:r>
          </a:p>
          <a:p>
            <a:r>
              <a:rPr lang="en-US" dirty="0" smtClean="0"/>
              <a:t>Allows duplicate file names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810000"/>
            <a:ext cx="34480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5029200"/>
            <a:ext cx="2509838" cy="172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Object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Computer Science Definition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/>
              <a:t>LabView</a:t>
            </a:r>
            <a:r>
              <a:rPr lang="en-US" dirty="0" smtClean="0"/>
              <a:t> Implementation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2174875"/>
            <a:ext cx="4040188" cy="2092325"/>
          </a:xfrm>
        </p:spPr>
        <p:txBody>
          <a:bodyPr/>
          <a:lstStyle/>
          <a:p>
            <a:r>
              <a:rPr lang="en-US" dirty="0" smtClean="0"/>
              <a:t>a data structure consisting of </a:t>
            </a:r>
            <a:r>
              <a:rPr lang="en-US" b="1" dirty="0" smtClean="0"/>
              <a:t>data fields </a:t>
            </a:r>
            <a:r>
              <a:rPr lang="en-US" dirty="0" smtClean="0"/>
              <a:t>and </a:t>
            </a:r>
            <a:r>
              <a:rPr lang="en-US" b="1" dirty="0" smtClean="0"/>
              <a:t>procedures</a:t>
            </a:r>
            <a:r>
              <a:rPr lang="en-US" dirty="0" smtClean="0"/>
              <a:t> (</a:t>
            </a:r>
            <a:r>
              <a:rPr lang="en-US" b="1" dirty="0" smtClean="0"/>
              <a:t>methods</a:t>
            </a:r>
            <a:r>
              <a:rPr lang="en-US" dirty="0" smtClean="0"/>
              <a:t>) that can manipulate those fields.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178752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private cluster type definition (</a:t>
            </a:r>
            <a:r>
              <a:rPr lang="en-US" b="1" dirty="0" smtClean="0"/>
              <a:t>data field</a:t>
            </a:r>
            <a:r>
              <a:rPr lang="en-US" dirty="0" smtClean="0"/>
              <a:t>)</a:t>
            </a:r>
          </a:p>
          <a:p>
            <a:r>
              <a:rPr lang="en-US" dirty="0" smtClean="0"/>
              <a:t>a list of </a:t>
            </a:r>
            <a:r>
              <a:rPr lang="en-US" dirty="0" err="1" smtClean="0"/>
              <a:t>vis</a:t>
            </a:r>
            <a:r>
              <a:rPr lang="en-US" dirty="0" smtClean="0"/>
              <a:t> (</a:t>
            </a:r>
            <a:r>
              <a:rPr lang="en-US" b="1" dirty="0" smtClean="0"/>
              <a:t>procedures</a:t>
            </a:r>
            <a:r>
              <a:rPr lang="en-US" dirty="0" smtClean="0"/>
              <a:t> / </a:t>
            </a:r>
            <a:r>
              <a:rPr lang="en-US" b="1" dirty="0" smtClean="0"/>
              <a:t>methods</a:t>
            </a:r>
            <a:r>
              <a:rPr lang="en-US" dirty="0" smtClean="0"/>
              <a:t>) within a </a:t>
            </a:r>
            <a:r>
              <a:rPr lang="en-US" dirty="0" err="1" smtClean="0"/>
              <a:t>LabView</a:t>
            </a:r>
            <a:r>
              <a:rPr lang="en-US" dirty="0" smtClean="0"/>
              <a:t> class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3810000"/>
            <a:ext cx="34480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Inheritance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Computer Science Definition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/>
              <a:t>LabView</a:t>
            </a:r>
            <a:r>
              <a:rPr lang="en-US" dirty="0" smtClean="0"/>
              <a:t> Implementation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err="1" smtClean="0"/>
              <a:t>ia</a:t>
            </a:r>
            <a:r>
              <a:rPr lang="en-US" dirty="0" smtClean="0"/>
              <a:t> </a:t>
            </a:r>
            <a:r>
              <a:rPr lang="en-US" dirty="0" smtClean="0"/>
              <a:t>way to form new classes (instances of which are called objects) using classes that have already been defined.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Inheritance is specified as a property to the </a:t>
            </a:r>
            <a:r>
              <a:rPr lang="en-US" dirty="0" err="1" smtClean="0"/>
              <a:t>LabView</a:t>
            </a:r>
            <a:r>
              <a:rPr lang="en-US" dirty="0" smtClean="0"/>
              <a:t> Class.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Tip: Develop Objects Like They are Drivers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Project:  Read from a Digital Multi-Meter and Frequency Counter after setting a Digital Output.</a:t>
            </a:r>
          </a:p>
          <a:p>
            <a:r>
              <a:rPr lang="en-US" dirty="0" smtClean="0"/>
              <a:t>Objects: DMM, Freq Counter, and Dig. Output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1711</TotalTime>
  <Words>664</Words>
  <Application>Microsoft Office PowerPoint</Application>
  <PresentationFormat>On-screen Show (4:3)</PresentationFormat>
  <Paragraphs>96</Paragraphs>
  <Slides>20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Solstice</vt:lpstr>
      <vt:lpstr>LabView Object Oriented Tips and Tricks</vt:lpstr>
      <vt:lpstr>Credibility</vt:lpstr>
      <vt:lpstr>Introduction</vt:lpstr>
      <vt:lpstr>Definitions</vt:lpstr>
      <vt:lpstr>Object Oriented</vt:lpstr>
      <vt:lpstr>Class</vt:lpstr>
      <vt:lpstr>Object</vt:lpstr>
      <vt:lpstr>Inheritance</vt:lpstr>
      <vt:lpstr>Tip: Develop Objects Like They are Drivers </vt:lpstr>
      <vt:lpstr>Tip: Develop Objects Like They are Nouns in a Project Statement</vt:lpstr>
      <vt:lpstr>Develop Methods as functions that an object performs.</vt:lpstr>
      <vt:lpstr>Develop Methods as functions that an object performs.</vt:lpstr>
      <vt:lpstr>Tip: Objects Can Contain Objects</vt:lpstr>
      <vt:lpstr>Tip: Take advantage of inheritance</vt:lpstr>
      <vt:lpstr>Trick: Actual Recursion only in LabView Object Oriented</vt:lpstr>
      <vt:lpstr>Trick: Create Queues, Notifiers, Occurances within Objects</vt:lpstr>
      <vt:lpstr>Trick: Pass Objects as a Reference using Queues</vt:lpstr>
      <vt:lpstr>Trick: The Object Oriented Daemon</vt:lpstr>
      <vt:lpstr>When should I use Object Oriented?</vt:lpstr>
      <vt:lpstr>Need Help? Contact Us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LabView Object Oriented Tips and Tricks</dc:title>
  <dc:creator> </dc:creator>
  <cp:lastModifiedBy> </cp:lastModifiedBy>
  <cp:revision>75</cp:revision>
  <dcterms:created xsi:type="dcterms:W3CDTF">2009-07-01T04:28:31Z</dcterms:created>
  <dcterms:modified xsi:type="dcterms:W3CDTF">2009-07-16T02:36:52Z</dcterms:modified>
</cp:coreProperties>
</file>